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86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98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00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6625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152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766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88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61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45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042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775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006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73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66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09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73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76DA3-BB6E-45CC-9888-613FA09ECC0A}" type="datetimeFigureOut">
              <a:rPr lang="en-US" smtClean="0"/>
              <a:pPr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7BAE8-4913-4EC1-B08C-11A37AF425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25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545116" y="620616"/>
            <a:ext cx="5084284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Web devlopopment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62200" y="4572000"/>
            <a:ext cx="5257800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            Present by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267200" y="5105400"/>
            <a:ext cx="3276600" cy="38100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Reyaz Ahamad</a:t>
            </a:r>
          </a:p>
        </p:txBody>
      </p:sp>
      <p:pic>
        <p:nvPicPr>
          <p:cNvPr id="9" name="Picture 8" descr="we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600200"/>
            <a:ext cx="2057400" cy="22193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B012E2-9206-9636-B4E5-E68A15D94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75" y="251969"/>
            <a:ext cx="4829849" cy="635406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86291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8EEBB9-3E82-A421-1E9A-919454141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36" y="56679"/>
            <a:ext cx="8440328" cy="674464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18939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C5529-9D48-7820-2984-44A4C4531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758" y="513943"/>
            <a:ext cx="6506483" cy="58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174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F7107B-6809-2D51-1587-4251166F5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443" y="1095049"/>
            <a:ext cx="6373114" cy="46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93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D492E4-17CA-2CA5-D8AA-F92DD4E9F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52400"/>
            <a:ext cx="7315200" cy="2807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80C5C1-9916-6E4C-E338-B060019E5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429000"/>
            <a:ext cx="7467600" cy="348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69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135274-68BC-E5AA-384A-40E0FB245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"/>
            <a:ext cx="7391400" cy="41028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927BE2-884F-82CC-30B9-FE9FAFA815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581400"/>
            <a:ext cx="76962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08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120F4E-1EE1-600C-BA99-907CF9AAD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33400"/>
            <a:ext cx="7924800" cy="527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11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E7E5BD-F89D-67AD-5FEC-C1656BBE1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33600"/>
            <a:ext cx="7010400" cy="175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9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8DA883-F3DA-533A-7546-7048B2A52F3A}"/>
              </a:ext>
            </a:extLst>
          </p:cNvPr>
          <p:cNvSpPr txBox="1"/>
          <p:nvPr/>
        </p:nvSpPr>
        <p:spPr>
          <a:xfrm>
            <a:off x="1905000" y="1981200"/>
            <a:ext cx="5181600" cy="58477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lgerian" panose="04020705040A02060702" pitchFamily="82" charset="0"/>
              </a:rPr>
              <a:t>Thank you</a:t>
            </a:r>
            <a:endParaRPr lang="en-IN" sz="32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02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304800"/>
            <a:ext cx="2057400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Source code</a:t>
            </a:r>
          </a:p>
        </p:txBody>
      </p:sp>
      <p:pic>
        <p:nvPicPr>
          <p:cNvPr id="3" name="Picture 2" descr="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399"/>
            <a:ext cx="5486400" cy="512755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ransition>
    <p:wedg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800100"/>
            <a:ext cx="5337330" cy="52578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26444"/>
            <a:ext cx="7131024" cy="660511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07026"/>
            <a:ext cx="8077200" cy="4643948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634612"/>
            <a:ext cx="4010234" cy="35887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19400" y="0"/>
            <a:ext cx="1600200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Output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52400" y="685800"/>
            <a:ext cx="7924800" cy="49729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v mart 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5800"/>
            <a:ext cx="8153400" cy="1144703"/>
          </a:xfrm>
          <a:prstGeom prst="rect">
            <a:avLst/>
          </a:prstGeom>
        </p:spPr>
      </p:pic>
      <p:pic>
        <p:nvPicPr>
          <p:cNvPr id="10" name="Picture 9" descr="v mart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0200"/>
            <a:ext cx="8153400" cy="40585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4CF512-7C3A-A79A-6549-FDD8FE13B30C}"/>
              </a:ext>
            </a:extLst>
          </p:cNvPr>
          <p:cNvSpPr txBox="1"/>
          <p:nvPr/>
        </p:nvSpPr>
        <p:spPr>
          <a:xfrm>
            <a:off x="914400" y="228600"/>
            <a:ext cx="4648200" cy="3693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Source 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86062-50F5-B800-8ACB-C836ACC2D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838200"/>
            <a:ext cx="6019800" cy="56388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5815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0B16E4-30C4-7A8B-F5C8-B8E2E4E72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176" y="381000"/>
            <a:ext cx="6353647" cy="5950951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211654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141</TotalTime>
  <Words>14</Words>
  <Application>Microsoft Office PowerPoint</Application>
  <PresentationFormat>On-screen Show (4:3)</PresentationFormat>
  <Paragraphs>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Algerian</vt:lpstr>
      <vt:lpstr>Arial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Try Again</cp:lastModifiedBy>
  <cp:revision>12</cp:revision>
  <dcterms:created xsi:type="dcterms:W3CDTF">2022-11-30T06:59:03Z</dcterms:created>
  <dcterms:modified xsi:type="dcterms:W3CDTF">2022-11-30T14:21:56Z</dcterms:modified>
</cp:coreProperties>
</file>

<file path=docProps/thumbnail.jpeg>
</file>